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7"/>
  </p:notesMasterIdLst>
  <p:sldIdLst>
    <p:sldId id="256" r:id="rId6"/>
  </p:sldIdLst>
  <p:sldSz cx="7556500" cy="106934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91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861" cy="513554"/>
          </a:xfrm>
          <a:prstGeom prst="rect">
            <a:avLst/>
          </a:prstGeom>
        </p:spPr>
        <p:txBody>
          <a:bodyPr vert="horz" lIns="86846" tIns="43423" rIns="86846" bIns="43423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949" y="1"/>
            <a:ext cx="3076861" cy="513554"/>
          </a:xfrm>
          <a:prstGeom prst="rect">
            <a:avLst/>
          </a:prstGeom>
        </p:spPr>
        <p:txBody>
          <a:bodyPr vert="horz" lIns="86846" tIns="43423" rIns="86846" bIns="43423" rtlCol="0"/>
          <a:lstStyle>
            <a:lvl1pPr algn="r">
              <a:defRPr sz="1100"/>
            </a:lvl1pPr>
          </a:lstStyle>
          <a:p>
            <a:fld id="{8DBC692A-E97C-4FD0-ABA1-3AFC1BCCB14D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46" tIns="43423" rIns="86846" bIns="434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863"/>
            <a:ext cx="5679440" cy="4029423"/>
          </a:xfrm>
          <a:prstGeom prst="rect">
            <a:avLst/>
          </a:prstGeom>
        </p:spPr>
        <p:txBody>
          <a:bodyPr vert="horz" lIns="86846" tIns="43423" rIns="86846" bIns="4342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059"/>
            <a:ext cx="3076861" cy="513554"/>
          </a:xfrm>
          <a:prstGeom prst="rect">
            <a:avLst/>
          </a:prstGeom>
        </p:spPr>
        <p:txBody>
          <a:bodyPr vert="horz" lIns="86846" tIns="43423" rIns="86846" bIns="43423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949" y="9721059"/>
            <a:ext cx="3076861" cy="513554"/>
          </a:xfrm>
          <a:prstGeom prst="rect">
            <a:avLst/>
          </a:prstGeom>
        </p:spPr>
        <p:txBody>
          <a:bodyPr vert="horz" lIns="86846" tIns="43423" rIns="86846" bIns="43423" rtlCol="0" anchor="b"/>
          <a:lstStyle>
            <a:lvl1pPr algn="r">
              <a:defRPr sz="1100"/>
            </a:lvl1pPr>
          </a:lstStyle>
          <a:p>
            <a:fld id="{AB0E03E1-9ED7-4ACC-8B02-C2A7834B7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99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E03E1-9ED7-4ACC-8B02-C2A7834B712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08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4C15A-7C69-476D-5779-76432009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83C922-DEF9-4377-9C7D-A47D86FE5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9AF82A-3D9B-DFD8-9D9C-CE2C5297C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805E46-1CD9-B792-4494-61A28C222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C4F219-0400-DEAD-3E57-7767881DF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6F5102-EA42-3DBB-841E-56018AE7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BA4802-AFAD-D5BB-A3E3-21BDFFA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1353F0-CF1E-20F9-EF98-F8556568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45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80D59-139E-797D-0067-C890FA35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D3F8CC-D0DD-FCFB-3FCF-C6F2D36B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FA2E2E-3E12-B35E-C203-E4AB6926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5281EC-34A8-C031-6436-4213AC58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58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E7B6D3-EE13-B673-58A9-E66F1F65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31AF19-DF48-8B24-3766-3FDBE39E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EE5A7F-DCE5-A9A0-EF05-4E72DB0C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6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C4A2E-CC84-17AA-34C9-0F2F64BC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FE0784-DC14-138F-1BDD-12105529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D4565D-9728-D8DF-AEF6-7F9D85A0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619CCD-D70A-A149-DC48-D76A40F4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27EFE-5CAB-8769-F5B4-792C2081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F3475-0D1C-6A7B-3551-570DA338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39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5AAAB-B1EA-BA1F-897C-4E4DDCA5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47D46C-BFD4-1E1E-A5B4-970637989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AC86C7-C4C0-E6AC-E215-3C02BD48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27BC3C-A6D3-C622-CF99-20A8E21D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AB890-4433-5B8A-6764-3D276366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69ADF8-ED64-4CAA-C72A-3F7043F1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7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72402-1535-0DB9-3DA3-2EB3D2EB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3BFAFF-EE10-AE00-F990-23D46B5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716647-D19E-85B8-EEA7-1720C67E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5EFFF3-6D5A-7732-7E44-13F134C1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6D9C8-DA9D-950E-FDAE-E0EDA1B9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38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782920-959A-3C44-759B-DFDC5DC2E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92298B-18A0-790C-5D14-3952E22C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488E8-7F68-EC00-EB3D-1B6ADE11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AC10A0-A4C6-D74A-3E6F-E9B32451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32C3F-96E6-8B1D-8A87-D01AA04F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C7AE2-B3D4-2A04-1D14-43D3C9334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3FB7EA-00D0-D718-AB27-56B4B24E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4344BB-191C-3065-5F03-E4634BCF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11CA0-C5AC-FE8B-259D-68367E7C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420474-C84F-8592-429E-5D34FAAE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55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1A387-90FF-2CF1-3E96-76F15E0D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3D3C4-40C1-8582-67F3-D610D80C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7826E4-652E-21A0-D67C-2F2FCE15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56BC4-7E3B-6919-C426-BC744F87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EC4559-EADC-5F95-0D8C-E80623E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72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F068F-6548-9372-7A44-17442C2D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2E0471-66C6-5D14-F8D9-A63F75DB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9F526-73AD-9E89-DC87-6DBA29B1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D09D0C-03B0-C10E-D00F-46ABE677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99BC8C-CEEE-4999-68A9-618AD6A6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4C16A-7DD3-059D-6848-F68DC01E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12D540-7377-D0BF-64D7-7079510E7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0DE571-AF96-2036-A2D2-AE64AEA9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D9C86F-5DA9-6F8B-5216-718DDEEE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7697A1-9974-9494-B722-E9B77364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C11A91-B2BB-90BC-1A91-4A558A69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9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49090" y="7945135"/>
            <a:ext cx="6011545" cy="2747010"/>
          </a:xfrm>
          <a:custGeom>
            <a:avLst/>
            <a:gdLst/>
            <a:ahLst/>
            <a:cxnLst/>
            <a:rect l="l" t="t" r="r" b="b"/>
            <a:pathLst>
              <a:path w="6011545" h="2747009">
                <a:moveTo>
                  <a:pt x="3711699" y="0"/>
                </a:moveTo>
                <a:lnTo>
                  <a:pt x="3663435" y="294"/>
                </a:lnTo>
                <a:lnTo>
                  <a:pt x="3615313" y="1173"/>
                </a:lnTo>
                <a:lnTo>
                  <a:pt x="3567335" y="2636"/>
                </a:lnTo>
                <a:lnTo>
                  <a:pt x="3519505" y="4677"/>
                </a:lnTo>
                <a:lnTo>
                  <a:pt x="3471827" y="7294"/>
                </a:lnTo>
                <a:lnTo>
                  <a:pt x="3424302" y="10483"/>
                </a:lnTo>
                <a:lnTo>
                  <a:pt x="3376936" y="14241"/>
                </a:lnTo>
                <a:lnTo>
                  <a:pt x="3329731" y="18564"/>
                </a:lnTo>
                <a:lnTo>
                  <a:pt x="3282691" y="23449"/>
                </a:lnTo>
                <a:lnTo>
                  <a:pt x="3235819" y="28893"/>
                </a:lnTo>
                <a:lnTo>
                  <a:pt x="3189119" y="34892"/>
                </a:lnTo>
                <a:lnTo>
                  <a:pt x="3142594" y="41443"/>
                </a:lnTo>
                <a:lnTo>
                  <a:pt x="3096247" y="48543"/>
                </a:lnTo>
                <a:lnTo>
                  <a:pt x="3050081" y="56187"/>
                </a:lnTo>
                <a:lnTo>
                  <a:pt x="3004101" y="64374"/>
                </a:lnTo>
                <a:lnTo>
                  <a:pt x="2958310" y="73098"/>
                </a:lnTo>
                <a:lnTo>
                  <a:pt x="2912710" y="82357"/>
                </a:lnTo>
                <a:lnTo>
                  <a:pt x="2867306" y="92148"/>
                </a:lnTo>
                <a:lnTo>
                  <a:pt x="2822100" y="102467"/>
                </a:lnTo>
                <a:lnTo>
                  <a:pt x="2777097" y="113310"/>
                </a:lnTo>
                <a:lnTo>
                  <a:pt x="2732299" y="124675"/>
                </a:lnTo>
                <a:lnTo>
                  <a:pt x="2687710" y="136558"/>
                </a:lnTo>
                <a:lnTo>
                  <a:pt x="2643333" y="148955"/>
                </a:lnTo>
                <a:lnTo>
                  <a:pt x="2599172" y="161863"/>
                </a:lnTo>
                <a:lnTo>
                  <a:pt x="2555230" y="175279"/>
                </a:lnTo>
                <a:lnTo>
                  <a:pt x="2511511" y="189200"/>
                </a:lnTo>
                <a:lnTo>
                  <a:pt x="2468017" y="203621"/>
                </a:lnTo>
                <a:lnTo>
                  <a:pt x="2424753" y="218540"/>
                </a:lnTo>
                <a:lnTo>
                  <a:pt x="2381721" y="233953"/>
                </a:lnTo>
                <a:lnTo>
                  <a:pt x="2338926" y="249856"/>
                </a:lnTo>
                <a:lnTo>
                  <a:pt x="2296370" y="266247"/>
                </a:lnTo>
                <a:lnTo>
                  <a:pt x="2254057" y="283122"/>
                </a:lnTo>
                <a:lnTo>
                  <a:pt x="2211990" y="300477"/>
                </a:lnTo>
                <a:lnTo>
                  <a:pt x="2170172" y="318310"/>
                </a:lnTo>
                <a:lnTo>
                  <a:pt x="2128608" y="336616"/>
                </a:lnTo>
                <a:lnTo>
                  <a:pt x="2087301" y="355393"/>
                </a:lnTo>
                <a:lnTo>
                  <a:pt x="2046253" y="374636"/>
                </a:lnTo>
                <a:lnTo>
                  <a:pt x="2005468" y="394343"/>
                </a:lnTo>
                <a:lnTo>
                  <a:pt x="1964950" y="414511"/>
                </a:lnTo>
                <a:lnTo>
                  <a:pt x="1924702" y="435135"/>
                </a:lnTo>
                <a:lnTo>
                  <a:pt x="1884727" y="456212"/>
                </a:lnTo>
                <a:lnTo>
                  <a:pt x="1845030" y="477740"/>
                </a:lnTo>
                <a:lnTo>
                  <a:pt x="1805612" y="499714"/>
                </a:lnTo>
                <a:lnTo>
                  <a:pt x="1766478" y="522131"/>
                </a:lnTo>
                <a:lnTo>
                  <a:pt x="1727631" y="544988"/>
                </a:lnTo>
                <a:lnTo>
                  <a:pt x="1689075" y="568282"/>
                </a:lnTo>
                <a:lnTo>
                  <a:pt x="1650812" y="592008"/>
                </a:lnTo>
                <a:lnTo>
                  <a:pt x="1612847" y="616164"/>
                </a:lnTo>
                <a:lnTo>
                  <a:pt x="1575182" y="640746"/>
                </a:lnTo>
                <a:lnTo>
                  <a:pt x="1537821" y="665751"/>
                </a:lnTo>
                <a:lnTo>
                  <a:pt x="1500767" y="691176"/>
                </a:lnTo>
                <a:lnTo>
                  <a:pt x="1464025" y="717017"/>
                </a:lnTo>
                <a:lnTo>
                  <a:pt x="1427596" y="743270"/>
                </a:lnTo>
                <a:lnTo>
                  <a:pt x="1391485" y="769932"/>
                </a:lnTo>
                <a:lnTo>
                  <a:pt x="1355695" y="797000"/>
                </a:lnTo>
                <a:lnTo>
                  <a:pt x="1320229" y="824471"/>
                </a:lnTo>
                <a:lnTo>
                  <a:pt x="1285091" y="852341"/>
                </a:lnTo>
                <a:lnTo>
                  <a:pt x="1250284" y="880606"/>
                </a:lnTo>
                <a:lnTo>
                  <a:pt x="1215812" y="909264"/>
                </a:lnTo>
                <a:lnTo>
                  <a:pt x="1181678" y="938311"/>
                </a:lnTo>
                <a:lnTo>
                  <a:pt x="1147885" y="967743"/>
                </a:lnTo>
                <a:lnTo>
                  <a:pt x="1114437" y="997557"/>
                </a:lnTo>
                <a:lnTo>
                  <a:pt x="1081336" y="1027750"/>
                </a:lnTo>
                <a:lnTo>
                  <a:pt x="1048588" y="1058318"/>
                </a:lnTo>
                <a:lnTo>
                  <a:pt x="1016194" y="1089258"/>
                </a:lnTo>
                <a:lnTo>
                  <a:pt x="984159" y="1120566"/>
                </a:lnTo>
                <a:lnTo>
                  <a:pt x="952485" y="1152240"/>
                </a:lnTo>
                <a:lnTo>
                  <a:pt x="921176" y="1184275"/>
                </a:lnTo>
                <a:lnTo>
                  <a:pt x="890236" y="1216668"/>
                </a:lnTo>
                <a:lnTo>
                  <a:pt x="859668" y="1249417"/>
                </a:lnTo>
                <a:lnTo>
                  <a:pt x="829475" y="1282517"/>
                </a:lnTo>
                <a:lnTo>
                  <a:pt x="799661" y="1315965"/>
                </a:lnTo>
                <a:lnTo>
                  <a:pt x="770229" y="1349758"/>
                </a:lnTo>
                <a:lnTo>
                  <a:pt x="741182" y="1383892"/>
                </a:lnTo>
                <a:lnTo>
                  <a:pt x="712524" y="1418364"/>
                </a:lnTo>
                <a:lnTo>
                  <a:pt x="684259" y="1453171"/>
                </a:lnTo>
                <a:lnTo>
                  <a:pt x="656389" y="1488309"/>
                </a:lnTo>
                <a:lnTo>
                  <a:pt x="628918" y="1523774"/>
                </a:lnTo>
                <a:lnTo>
                  <a:pt x="601849" y="1559564"/>
                </a:lnTo>
                <a:lnTo>
                  <a:pt x="575187" y="1595675"/>
                </a:lnTo>
                <a:lnTo>
                  <a:pt x="548933" y="1632104"/>
                </a:lnTo>
                <a:lnTo>
                  <a:pt x="523093" y="1668846"/>
                </a:lnTo>
                <a:lnTo>
                  <a:pt x="497668" y="1705900"/>
                </a:lnTo>
                <a:lnTo>
                  <a:pt x="472663" y="1743261"/>
                </a:lnTo>
                <a:lnTo>
                  <a:pt x="448080" y="1780925"/>
                </a:lnTo>
                <a:lnTo>
                  <a:pt x="423924" y="1818891"/>
                </a:lnTo>
                <a:lnTo>
                  <a:pt x="400198" y="1857153"/>
                </a:lnTo>
                <a:lnTo>
                  <a:pt x="376904" y="1895710"/>
                </a:lnTo>
                <a:lnTo>
                  <a:pt x="354047" y="1934556"/>
                </a:lnTo>
                <a:lnTo>
                  <a:pt x="331630" y="1973690"/>
                </a:lnTo>
                <a:lnTo>
                  <a:pt x="309655" y="2013107"/>
                </a:lnTo>
                <a:lnTo>
                  <a:pt x="288128" y="2052805"/>
                </a:lnTo>
                <a:lnTo>
                  <a:pt x="267050" y="2092780"/>
                </a:lnTo>
                <a:lnTo>
                  <a:pt x="246426" y="2133027"/>
                </a:lnTo>
                <a:lnTo>
                  <a:pt x="226259" y="2173545"/>
                </a:lnTo>
                <a:lnTo>
                  <a:pt x="206551" y="2214330"/>
                </a:lnTo>
                <a:lnTo>
                  <a:pt x="187308" y="2255378"/>
                </a:lnTo>
                <a:lnTo>
                  <a:pt x="168531" y="2296685"/>
                </a:lnTo>
                <a:lnTo>
                  <a:pt x="150224" y="2338249"/>
                </a:lnTo>
                <a:lnTo>
                  <a:pt x="132392" y="2380066"/>
                </a:lnTo>
                <a:lnTo>
                  <a:pt x="115036" y="2422133"/>
                </a:lnTo>
                <a:lnTo>
                  <a:pt x="98161" y="2464446"/>
                </a:lnTo>
                <a:lnTo>
                  <a:pt x="81770" y="2507002"/>
                </a:lnTo>
                <a:lnTo>
                  <a:pt x="65867" y="2549797"/>
                </a:lnTo>
                <a:lnTo>
                  <a:pt x="50454" y="2592829"/>
                </a:lnTo>
                <a:lnTo>
                  <a:pt x="35535" y="2636093"/>
                </a:lnTo>
                <a:lnTo>
                  <a:pt x="21114" y="2679587"/>
                </a:lnTo>
                <a:lnTo>
                  <a:pt x="7193" y="2723306"/>
                </a:lnTo>
                <a:lnTo>
                  <a:pt x="0" y="2746867"/>
                </a:lnTo>
                <a:lnTo>
                  <a:pt x="6010914" y="754428"/>
                </a:lnTo>
                <a:lnTo>
                  <a:pt x="5959373" y="717017"/>
                </a:lnTo>
                <a:lnTo>
                  <a:pt x="5922630" y="691176"/>
                </a:lnTo>
                <a:lnTo>
                  <a:pt x="5885576" y="665751"/>
                </a:lnTo>
                <a:lnTo>
                  <a:pt x="5848215" y="640746"/>
                </a:lnTo>
                <a:lnTo>
                  <a:pt x="5810550" y="616164"/>
                </a:lnTo>
                <a:lnTo>
                  <a:pt x="5772585" y="592008"/>
                </a:lnTo>
                <a:lnTo>
                  <a:pt x="5734322" y="568282"/>
                </a:lnTo>
                <a:lnTo>
                  <a:pt x="5695766" y="544988"/>
                </a:lnTo>
                <a:lnTo>
                  <a:pt x="5656919" y="522131"/>
                </a:lnTo>
                <a:lnTo>
                  <a:pt x="5617785" y="499714"/>
                </a:lnTo>
                <a:lnTo>
                  <a:pt x="5578367" y="477740"/>
                </a:lnTo>
                <a:lnTo>
                  <a:pt x="5538670" y="456212"/>
                </a:lnTo>
                <a:lnTo>
                  <a:pt x="5498695" y="435135"/>
                </a:lnTo>
                <a:lnTo>
                  <a:pt x="5458447" y="414511"/>
                </a:lnTo>
                <a:lnTo>
                  <a:pt x="5417929" y="394343"/>
                </a:lnTo>
                <a:lnTo>
                  <a:pt x="5377144" y="374636"/>
                </a:lnTo>
                <a:lnTo>
                  <a:pt x="5336097" y="355393"/>
                </a:lnTo>
                <a:lnTo>
                  <a:pt x="5294789" y="336616"/>
                </a:lnTo>
                <a:lnTo>
                  <a:pt x="5253225" y="318310"/>
                </a:lnTo>
                <a:lnTo>
                  <a:pt x="5211407" y="300477"/>
                </a:lnTo>
                <a:lnTo>
                  <a:pt x="5169341" y="283122"/>
                </a:lnTo>
                <a:lnTo>
                  <a:pt x="5127027" y="266247"/>
                </a:lnTo>
                <a:lnTo>
                  <a:pt x="5084471" y="249856"/>
                </a:lnTo>
                <a:lnTo>
                  <a:pt x="5041676" y="233953"/>
                </a:lnTo>
                <a:lnTo>
                  <a:pt x="4998644" y="218540"/>
                </a:lnTo>
                <a:lnTo>
                  <a:pt x="4955380" y="203621"/>
                </a:lnTo>
                <a:lnTo>
                  <a:pt x="4911887" y="189200"/>
                </a:lnTo>
                <a:lnTo>
                  <a:pt x="4868167" y="175279"/>
                </a:lnTo>
                <a:lnTo>
                  <a:pt x="4824225" y="161863"/>
                </a:lnTo>
                <a:lnTo>
                  <a:pt x="4780064" y="148955"/>
                </a:lnTo>
                <a:lnTo>
                  <a:pt x="4735688" y="136558"/>
                </a:lnTo>
                <a:lnTo>
                  <a:pt x="4691099" y="124675"/>
                </a:lnTo>
                <a:lnTo>
                  <a:pt x="4646301" y="113310"/>
                </a:lnTo>
                <a:lnTo>
                  <a:pt x="4601297" y="102467"/>
                </a:lnTo>
                <a:lnTo>
                  <a:pt x="4556092" y="92148"/>
                </a:lnTo>
                <a:lnTo>
                  <a:pt x="4510687" y="82357"/>
                </a:lnTo>
                <a:lnTo>
                  <a:pt x="4465088" y="73098"/>
                </a:lnTo>
                <a:lnTo>
                  <a:pt x="4419296" y="64374"/>
                </a:lnTo>
                <a:lnTo>
                  <a:pt x="4373316" y="56187"/>
                </a:lnTo>
                <a:lnTo>
                  <a:pt x="4327151" y="48543"/>
                </a:lnTo>
                <a:lnTo>
                  <a:pt x="4280804" y="41443"/>
                </a:lnTo>
                <a:lnTo>
                  <a:pt x="4234278" y="34892"/>
                </a:lnTo>
                <a:lnTo>
                  <a:pt x="4187578" y="28893"/>
                </a:lnTo>
                <a:lnTo>
                  <a:pt x="4140706" y="23449"/>
                </a:lnTo>
                <a:lnTo>
                  <a:pt x="4093666" y="18564"/>
                </a:lnTo>
                <a:lnTo>
                  <a:pt x="4046461" y="14241"/>
                </a:lnTo>
                <a:lnTo>
                  <a:pt x="3999095" y="10483"/>
                </a:lnTo>
                <a:lnTo>
                  <a:pt x="3951571" y="7294"/>
                </a:lnTo>
                <a:lnTo>
                  <a:pt x="3903892" y="4677"/>
                </a:lnTo>
                <a:lnTo>
                  <a:pt x="3856062" y="2636"/>
                </a:lnTo>
                <a:lnTo>
                  <a:pt x="3808084" y="1173"/>
                </a:lnTo>
                <a:lnTo>
                  <a:pt x="3759962" y="294"/>
                </a:lnTo>
                <a:lnTo>
                  <a:pt x="3711699" y="0"/>
                </a:lnTo>
                <a:close/>
              </a:path>
            </a:pathLst>
          </a:custGeom>
          <a:solidFill>
            <a:srgbClr val="D72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1674" y="0"/>
            <a:ext cx="4593590" cy="1570355"/>
          </a:xfrm>
          <a:custGeom>
            <a:avLst/>
            <a:gdLst/>
            <a:ahLst/>
            <a:cxnLst/>
            <a:rect l="l" t="t" r="r" b="b"/>
            <a:pathLst>
              <a:path w="4593590" h="1570355">
                <a:moveTo>
                  <a:pt x="4593174" y="0"/>
                </a:moveTo>
                <a:lnTo>
                  <a:pt x="0" y="0"/>
                </a:lnTo>
                <a:lnTo>
                  <a:pt x="9104" y="23328"/>
                </a:lnTo>
                <a:lnTo>
                  <a:pt x="26533" y="65633"/>
                </a:lnTo>
                <a:lnTo>
                  <a:pt x="44721" y="107539"/>
                </a:lnTo>
                <a:lnTo>
                  <a:pt x="63658" y="149038"/>
                </a:lnTo>
                <a:lnTo>
                  <a:pt x="83336" y="190121"/>
                </a:lnTo>
                <a:lnTo>
                  <a:pt x="103747" y="230779"/>
                </a:lnTo>
                <a:lnTo>
                  <a:pt x="124881" y="271005"/>
                </a:lnTo>
                <a:lnTo>
                  <a:pt x="146732" y="310788"/>
                </a:lnTo>
                <a:lnTo>
                  <a:pt x="169289" y="350122"/>
                </a:lnTo>
                <a:lnTo>
                  <a:pt x="192544" y="388997"/>
                </a:lnTo>
                <a:lnTo>
                  <a:pt x="216489" y="427405"/>
                </a:lnTo>
                <a:lnTo>
                  <a:pt x="241115" y="465337"/>
                </a:lnTo>
                <a:lnTo>
                  <a:pt x="266414" y="502784"/>
                </a:lnTo>
                <a:lnTo>
                  <a:pt x="292377" y="539739"/>
                </a:lnTo>
                <a:lnTo>
                  <a:pt x="318996" y="576192"/>
                </a:lnTo>
                <a:lnTo>
                  <a:pt x="346261" y="612135"/>
                </a:lnTo>
                <a:lnTo>
                  <a:pt x="374165" y="647559"/>
                </a:lnTo>
                <a:lnTo>
                  <a:pt x="402699" y="682457"/>
                </a:lnTo>
                <a:lnTo>
                  <a:pt x="431854" y="716818"/>
                </a:lnTo>
                <a:lnTo>
                  <a:pt x="461622" y="750636"/>
                </a:lnTo>
                <a:lnTo>
                  <a:pt x="491994" y="783900"/>
                </a:lnTo>
                <a:lnTo>
                  <a:pt x="522962" y="816603"/>
                </a:lnTo>
                <a:lnTo>
                  <a:pt x="554516" y="848737"/>
                </a:lnTo>
                <a:lnTo>
                  <a:pt x="586650" y="880291"/>
                </a:lnTo>
                <a:lnTo>
                  <a:pt x="619353" y="911259"/>
                </a:lnTo>
                <a:lnTo>
                  <a:pt x="652617" y="941631"/>
                </a:lnTo>
                <a:lnTo>
                  <a:pt x="686435" y="971399"/>
                </a:lnTo>
                <a:lnTo>
                  <a:pt x="720796" y="1000554"/>
                </a:lnTo>
                <a:lnTo>
                  <a:pt x="755694" y="1029088"/>
                </a:lnTo>
                <a:lnTo>
                  <a:pt x="791118" y="1056992"/>
                </a:lnTo>
                <a:lnTo>
                  <a:pt x="827061" y="1084257"/>
                </a:lnTo>
                <a:lnTo>
                  <a:pt x="863514" y="1110876"/>
                </a:lnTo>
                <a:lnTo>
                  <a:pt x="900469" y="1136839"/>
                </a:lnTo>
                <a:lnTo>
                  <a:pt x="937916" y="1162138"/>
                </a:lnTo>
                <a:lnTo>
                  <a:pt x="975848" y="1186764"/>
                </a:lnTo>
                <a:lnTo>
                  <a:pt x="1014256" y="1210709"/>
                </a:lnTo>
                <a:lnTo>
                  <a:pt x="1053131" y="1233964"/>
                </a:lnTo>
                <a:lnTo>
                  <a:pt x="1092465" y="1256521"/>
                </a:lnTo>
                <a:lnTo>
                  <a:pt x="1132248" y="1278372"/>
                </a:lnTo>
                <a:lnTo>
                  <a:pt x="1172474" y="1299506"/>
                </a:lnTo>
                <a:lnTo>
                  <a:pt x="1213132" y="1319917"/>
                </a:lnTo>
                <a:lnTo>
                  <a:pt x="1254215" y="1339595"/>
                </a:lnTo>
                <a:lnTo>
                  <a:pt x="1295714" y="1358532"/>
                </a:lnTo>
                <a:lnTo>
                  <a:pt x="1337620" y="1376720"/>
                </a:lnTo>
                <a:lnTo>
                  <a:pt x="1379925" y="1394149"/>
                </a:lnTo>
                <a:lnTo>
                  <a:pt x="1422620" y="1410811"/>
                </a:lnTo>
                <a:lnTo>
                  <a:pt x="1465696" y="1426698"/>
                </a:lnTo>
                <a:lnTo>
                  <a:pt x="1509146" y="1441802"/>
                </a:lnTo>
                <a:lnTo>
                  <a:pt x="1552961" y="1456112"/>
                </a:lnTo>
                <a:lnTo>
                  <a:pt x="1597131" y="1469622"/>
                </a:lnTo>
                <a:lnTo>
                  <a:pt x="1641649" y="1482322"/>
                </a:lnTo>
                <a:lnTo>
                  <a:pt x="1686505" y="1494204"/>
                </a:lnTo>
                <a:lnTo>
                  <a:pt x="1731693" y="1505260"/>
                </a:lnTo>
                <a:lnTo>
                  <a:pt x="1777201" y="1515480"/>
                </a:lnTo>
                <a:lnTo>
                  <a:pt x="1823023" y="1524856"/>
                </a:lnTo>
                <a:lnTo>
                  <a:pt x="1869150" y="1533380"/>
                </a:lnTo>
                <a:lnTo>
                  <a:pt x="1915573" y="1541043"/>
                </a:lnTo>
                <a:lnTo>
                  <a:pt x="1962283" y="1547836"/>
                </a:lnTo>
                <a:lnTo>
                  <a:pt x="2009272" y="1553752"/>
                </a:lnTo>
                <a:lnTo>
                  <a:pt x="2056532" y="1558781"/>
                </a:lnTo>
                <a:lnTo>
                  <a:pt x="2104053" y="1562914"/>
                </a:lnTo>
                <a:lnTo>
                  <a:pt x="2151828" y="1566144"/>
                </a:lnTo>
                <a:lnTo>
                  <a:pt x="2199848" y="1568462"/>
                </a:lnTo>
                <a:lnTo>
                  <a:pt x="2248103" y="1569859"/>
                </a:lnTo>
                <a:lnTo>
                  <a:pt x="2296587" y="1570327"/>
                </a:lnTo>
                <a:lnTo>
                  <a:pt x="2345070" y="1569859"/>
                </a:lnTo>
                <a:lnTo>
                  <a:pt x="2393326" y="1568462"/>
                </a:lnTo>
                <a:lnTo>
                  <a:pt x="2441345" y="1566144"/>
                </a:lnTo>
                <a:lnTo>
                  <a:pt x="2489120" y="1562914"/>
                </a:lnTo>
                <a:lnTo>
                  <a:pt x="2536641" y="1558781"/>
                </a:lnTo>
                <a:lnTo>
                  <a:pt x="2583901" y="1553752"/>
                </a:lnTo>
                <a:lnTo>
                  <a:pt x="2630890" y="1547836"/>
                </a:lnTo>
                <a:lnTo>
                  <a:pt x="2677600" y="1541043"/>
                </a:lnTo>
                <a:lnTo>
                  <a:pt x="2724023" y="1533380"/>
                </a:lnTo>
                <a:lnTo>
                  <a:pt x="2770150" y="1524856"/>
                </a:lnTo>
                <a:lnTo>
                  <a:pt x="2815972" y="1515480"/>
                </a:lnTo>
                <a:lnTo>
                  <a:pt x="2861481" y="1505260"/>
                </a:lnTo>
                <a:lnTo>
                  <a:pt x="2906668" y="1494204"/>
                </a:lnTo>
                <a:lnTo>
                  <a:pt x="2951524" y="1482322"/>
                </a:lnTo>
                <a:lnTo>
                  <a:pt x="2996042" y="1469622"/>
                </a:lnTo>
                <a:lnTo>
                  <a:pt x="3040213" y="1456112"/>
                </a:lnTo>
                <a:lnTo>
                  <a:pt x="3084027" y="1441802"/>
                </a:lnTo>
                <a:lnTo>
                  <a:pt x="3127477" y="1426698"/>
                </a:lnTo>
                <a:lnTo>
                  <a:pt x="3170554" y="1410811"/>
                </a:lnTo>
                <a:lnTo>
                  <a:pt x="3213249" y="1394149"/>
                </a:lnTo>
                <a:lnTo>
                  <a:pt x="3255553" y="1376720"/>
                </a:lnTo>
                <a:lnTo>
                  <a:pt x="3297459" y="1358532"/>
                </a:lnTo>
                <a:lnTo>
                  <a:pt x="3338958" y="1339595"/>
                </a:lnTo>
                <a:lnTo>
                  <a:pt x="3380041" y="1319917"/>
                </a:lnTo>
                <a:lnTo>
                  <a:pt x="3420699" y="1299506"/>
                </a:lnTo>
                <a:lnTo>
                  <a:pt x="3460925" y="1278372"/>
                </a:lnTo>
                <a:lnTo>
                  <a:pt x="3500709" y="1256521"/>
                </a:lnTo>
                <a:lnTo>
                  <a:pt x="3540042" y="1233964"/>
                </a:lnTo>
                <a:lnTo>
                  <a:pt x="3578917" y="1210709"/>
                </a:lnTo>
                <a:lnTo>
                  <a:pt x="3617325" y="1186764"/>
                </a:lnTo>
                <a:lnTo>
                  <a:pt x="3655257" y="1162138"/>
                </a:lnTo>
                <a:lnTo>
                  <a:pt x="3692704" y="1136839"/>
                </a:lnTo>
                <a:lnTo>
                  <a:pt x="3729659" y="1110876"/>
                </a:lnTo>
                <a:lnTo>
                  <a:pt x="3766112" y="1084257"/>
                </a:lnTo>
                <a:lnTo>
                  <a:pt x="3802055" y="1056992"/>
                </a:lnTo>
                <a:lnTo>
                  <a:pt x="3837480" y="1029088"/>
                </a:lnTo>
                <a:lnTo>
                  <a:pt x="3872377" y="1000554"/>
                </a:lnTo>
                <a:lnTo>
                  <a:pt x="3906738" y="971399"/>
                </a:lnTo>
                <a:lnTo>
                  <a:pt x="3940556" y="941631"/>
                </a:lnTo>
                <a:lnTo>
                  <a:pt x="3973820" y="911259"/>
                </a:lnTo>
                <a:lnTo>
                  <a:pt x="4006523" y="880291"/>
                </a:lnTo>
                <a:lnTo>
                  <a:pt x="4038657" y="848737"/>
                </a:lnTo>
                <a:lnTo>
                  <a:pt x="4070211" y="816603"/>
                </a:lnTo>
                <a:lnTo>
                  <a:pt x="4101179" y="783900"/>
                </a:lnTo>
                <a:lnTo>
                  <a:pt x="4131551" y="750636"/>
                </a:lnTo>
                <a:lnTo>
                  <a:pt x="4161319" y="716818"/>
                </a:lnTo>
                <a:lnTo>
                  <a:pt x="4190474" y="682457"/>
                </a:lnTo>
                <a:lnTo>
                  <a:pt x="4219008" y="647559"/>
                </a:lnTo>
                <a:lnTo>
                  <a:pt x="4246912" y="612135"/>
                </a:lnTo>
                <a:lnTo>
                  <a:pt x="4274177" y="576192"/>
                </a:lnTo>
                <a:lnTo>
                  <a:pt x="4300796" y="539739"/>
                </a:lnTo>
                <a:lnTo>
                  <a:pt x="4326759" y="502784"/>
                </a:lnTo>
                <a:lnTo>
                  <a:pt x="4352058" y="465337"/>
                </a:lnTo>
                <a:lnTo>
                  <a:pt x="4376684" y="427405"/>
                </a:lnTo>
                <a:lnTo>
                  <a:pt x="4400629" y="388997"/>
                </a:lnTo>
                <a:lnTo>
                  <a:pt x="4423885" y="350122"/>
                </a:lnTo>
                <a:lnTo>
                  <a:pt x="4446442" y="310788"/>
                </a:lnTo>
                <a:lnTo>
                  <a:pt x="4468292" y="271005"/>
                </a:lnTo>
                <a:lnTo>
                  <a:pt x="4489426" y="230779"/>
                </a:lnTo>
                <a:lnTo>
                  <a:pt x="4509837" y="190121"/>
                </a:lnTo>
                <a:lnTo>
                  <a:pt x="4529515" y="149038"/>
                </a:lnTo>
                <a:lnTo>
                  <a:pt x="4548452" y="107539"/>
                </a:lnTo>
                <a:lnTo>
                  <a:pt x="4566640" y="65633"/>
                </a:lnTo>
                <a:lnTo>
                  <a:pt x="4584069" y="23328"/>
                </a:lnTo>
                <a:lnTo>
                  <a:pt x="4593174" y="0"/>
                </a:lnTo>
                <a:close/>
              </a:path>
            </a:pathLst>
          </a:custGeom>
          <a:solidFill>
            <a:srgbClr val="D72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479002"/>
            <a:ext cx="3739515" cy="3213100"/>
          </a:xfrm>
          <a:custGeom>
            <a:avLst/>
            <a:gdLst/>
            <a:ahLst/>
            <a:cxnLst/>
            <a:rect l="l" t="t" r="r" b="b"/>
            <a:pathLst>
              <a:path w="3739515" h="3213100">
                <a:moveTo>
                  <a:pt x="1275661" y="0"/>
                </a:moveTo>
                <a:lnTo>
                  <a:pt x="1227178" y="467"/>
                </a:lnTo>
                <a:lnTo>
                  <a:pt x="1178922" y="1864"/>
                </a:lnTo>
                <a:lnTo>
                  <a:pt x="1130903" y="4182"/>
                </a:lnTo>
                <a:lnTo>
                  <a:pt x="1083128" y="7412"/>
                </a:lnTo>
                <a:lnTo>
                  <a:pt x="1035606" y="11545"/>
                </a:lnTo>
                <a:lnTo>
                  <a:pt x="988347" y="16574"/>
                </a:lnTo>
                <a:lnTo>
                  <a:pt x="941358" y="22490"/>
                </a:lnTo>
                <a:lnTo>
                  <a:pt x="894647" y="29283"/>
                </a:lnTo>
                <a:lnTo>
                  <a:pt x="848225" y="36946"/>
                </a:lnTo>
                <a:lnTo>
                  <a:pt x="802098" y="45470"/>
                </a:lnTo>
                <a:lnTo>
                  <a:pt x="756276" y="54847"/>
                </a:lnTo>
                <a:lnTo>
                  <a:pt x="710767" y="65067"/>
                </a:lnTo>
                <a:lnTo>
                  <a:pt x="665580" y="76122"/>
                </a:lnTo>
                <a:lnTo>
                  <a:pt x="620723" y="88004"/>
                </a:lnTo>
                <a:lnTo>
                  <a:pt x="576206" y="100704"/>
                </a:lnTo>
                <a:lnTo>
                  <a:pt x="532035" y="114214"/>
                </a:lnTo>
                <a:lnTo>
                  <a:pt x="488221" y="128525"/>
                </a:lnTo>
                <a:lnTo>
                  <a:pt x="444771" y="143628"/>
                </a:lnTo>
                <a:lnTo>
                  <a:pt x="401694" y="159515"/>
                </a:lnTo>
                <a:lnTo>
                  <a:pt x="358999" y="176177"/>
                </a:lnTo>
                <a:lnTo>
                  <a:pt x="316694" y="193606"/>
                </a:lnTo>
                <a:lnTo>
                  <a:pt x="274788" y="211794"/>
                </a:lnTo>
                <a:lnTo>
                  <a:pt x="233290" y="230731"/>
                </a:lnTo>
                <a:lnTo>
                  <a:pt x="192207" y="250409"/>
                </a:lnTo>
                <a:lnTo>
                  <a:pt x="151548" y="270820"/>
                </a:lnTo>
                <a:lnTo>
                  <a:pt x="111323" y="291955"/>
                </a:lnTo>
                <a:lnTo>
                  <a:pt x="71539" y="313805"/>
                </a:lnTo>
                <a:lnTo>
                  <a:pt x="32206" y="336362"/>
                </a:lnTo>
                <a:lnTo>
                  <a:pt x="0" y="355628"/>
                </a:lnTo>
                <a:lnTo>
                  <a:pt x="0" y="3213001"/>
                </a:lnTo>
                <a:lnTo>
                  <a:pt x="3623241" y="3213001"/>
                </a:lnTo>
                <a:lnTo>
                  <a:pt x="3625107" y="3207286"/>
                </a:lnTo>
                <a:lnTo>
                  <a:pt x="3638617" y="3163115"/>
                </a:lnTo>
                <a:lnTo>
                  <a:pt x="3651317" y="3118598"/>
                </a:lnTo>
                <a:lnTo>
                  <a:pt x="3663199" y="3073741"/>
                </a:lnTo>
                <a:lnTo>
                  <a:pt x="3674254" y="3028554"/>
                </a:lnTo>
                <a:lnTo>
                  <a:pt x="3684474" y="2983045"/>
                </a:lnTo>
                <a:lnTo>
                  <a:pt x="3693851" y="2937223"/>
                </a:lnTo>
                <a:lnTo>
                  <a:pt x="3702375" y="2891096"/>
                </a:lnTo>
                <a:lnTo>
                  <a:pt x="3710038" y="2844674"/>
                </a:lnTo>
                <a:lnTo>
                  <a:pt x="3716831" y="2797963"/>
                </a:lnTo>
                <a:lnTo>
                  <a:pt x="3722747" y="2750974"/>
                </a:lnTo>
                <a:lnTo>
                  <a:pt x="3727775" y="2703715"/>
                </a:lnTo>
                <a:lnTo>
                  <a:pt x="3731909" y="2656193"/>
                </a:lnTo>
                <a:lnTo>
                  <a:pt x="3735139" y="2608418"/>
                </a:lnTo>
                <a:lnTo>
                  <a:pt x="3737457" y="2560399"/>
                </a:lnTo>
                <a:lnTo>
                  <a:pt x="3738854" y="2512143"/>
                </a:lnTo>
                <a:lnTo>
                  <a:pt x="3739321" y="2463660"/>
                </a:lnTo>
                <a:lnTo>
                  <a:pt x="3738854" y="2415176"/>
                </a:lnTo>
                <a:lnTo>
                  <a:pt x="3737457" y="2366921"/>
                </a:lnTo>
                <a:lnTo>
                  <a:pt x="3735139" y="2318901"/>
                </a:lnTo>
                <a:lnTo>
                  <a:pt x="3731909" y="2271126"/>
                </a:lnTo>
                <a:lnTo>
                  <a:pt x="3727775" y="2223605"/>
                </a:lnTo>
                <a:lnTo>
                  <a:pt x="3722747" y="2176345"/>
                </a:lnTo>
                <a:lnTo>
                  <a:pt x="3716831" y="2129356"/>
                </a:lnTo>
                <a:lnTo>
                  <a:pt x="3710038" y="2082646"/>
                </a:lnTo>
                <a:lnTo>
                  <a:pt x="3702375" y="2036223"/>
                </a:lnTo>
                <a:lnTo>
                  <a:pt x="3693851" y="1990097"/>
                </a:lnTo>
                <a:lnTo>
                  <a:pt x="3684474" y="1944275"/>
                </a:lnTo>
                <a:lnTo>
                  <a:pt x="3674254" y="1898766"/>
                </a:lnTo>
                <a:lnTo>
                  <a:pt x="3663199" y="1853579"/>
                </a:lnTo>
                <a:lnTo>
                  <a:pt x="3651317" y="1808722"/>
                </a:lnTo>
                <a:lnTo>
                  <a:pt x="3638617" y="1764204"/>
                </a:lnTo>
                <a:lnTo>
                  <a:pt x="3625107" y="1720034"/>
                </a:lnTo>
                <a:lnTo>
                  <a:pt x="3610796" y="1676219"/>
                </a:lnTo>
                <a:lnTo>
                  <a:pt x="3595693" y="1632770"/>
                </a:lnTo>
                <a:lnTo>
                  <a:pt x="3579806" y="1589693"/>
                </a:lnTo>
                <a:lnTo>
                  <a:pt x="3563144" y="1546998"/>
                </a:lnTo>
                <a:lnTo>
                  <a:pt x="3545715" y="1504693"/>
                </a:lnTo>
                <a:lnTo>
                  <a:pt x="3527527" y="1462787"/>
                </a:lnTo>
                <a:lnTo>
                  <a:pt x="3508590" y="1421288"/>
                </a:lnTo>
                <a:lnTo>
                  <a:pt x="3488912" y="1380205"/>
                </a:lnTo>
                <a:lnTo>
                  <a:pt x="3468501" y="1339547"/>
                </a:lnTo>
                <a:lnTo>
                  <a:pt x="3447366" y="1299322"/>
                </a:lnTo>
                <a:lnTo>
                  <a:pt x="3425516" y="1259538"/>
                </a:lnTo>
                <a:lnTo>
                  <a:pt x="3402959" y="1220204"/>
                </a:lnTo>
                <a:lnTo>
                  <a:pt x="3379704" y="1181329"/>
                </a:lnTo>
                <a:lnTo>
                  <a:pt x="3355759" y="1142922"/>
                </a:lnTo>
                <a:lnTo>
                  <a:pt x="3331132" y="1104990"/>
                </a:lnTo>
                <a:lnTo>
                  <a:pt x="3305833" y="1067542"/>
                </a:lnTo>
                <a:lnTo>
                  <a:pt x="3279870" y="1030588"/>
                </a:lnTo>
                <a:lnTo>
                  <a:pt x="3253252" y="994134"/>
                </a:lnTo>
                <a:lnTo>
                  <a:pt x="3225986" y="958191"/>
                </a:lnTo>
                <a:lnTo>
                  <a:pt x="3198082" y="922767"/>
                </a:lnTo>
                <a:lnTo>
                  <a:pt x="3169549" y="887870"/>
                </a:lnTo>
                <a:lnTo>
                  <a:pt x="3140393" y="853508"/>
                </a:lnTo>
                <a:lnTo>
                  <a:pt x="3110626" y="819691"/>
                </a:lnTo>
                <a:lnTo>
                  <a:pt x="3080254" y="786426"/>
                </a:lnTo>
                <a:lnTo>
                  <a:pt x="3049286" y="753723"/>
                </a:lnTo>
                <a:lnTo>
                  <a:pt x="3017731" y="721590"/>
                </a:lnTo>
                <a:lnTo>
                  <a:pt x="2985598" y="690035"/>
                </a:lnTo>
                <a:lnTo>
                  <a:pt x="2952895" y="659067"/>
                </a:lnTo>
                <a:lnTo>
                  <a:pt x="2919630" y="628695"/>
                </a:lnTo>
                <a:lnTo>
                  <a:pt x="2885813" y="598928"/>
                </a:lnTo>
                <a:lnTo>
                  <a:pt x="2851451" y="569772"/>
                </a:lnTo>
                <a:lnTo>
                  <a:pt x="2816554" y="541239"/>
                </a:lnTo>
                <a:lnTo>
                  <a:pt x="2781130" y="513335"/>
                </a:lnTo>
                <a:lnTo>
                  <a:pt x="2745187" y="486069"/>
                </a:lnTo>
                <a:lnTo>
                  <a:pt x="2708733" y="459451"/>
                </a:lnTo>
                <a:lnTo>
                  <a:pt x="2671779" y="433488"/>
                </a:lnTo>
                <a:lnTo>
                  <a:pt x="2634331" y="408189"/>
                </a:lnTo>
                <a:lnTo>
                  <a:pt x="2596399" y="383562"/>
                </a:lnTo>
                <a:lnTo>
                  <a:pt x="2557992" y="359617"/>
                </a:lnTo>
                <a:lnTo>
                  <a:pt x="2519117" y="336362"/>
                </a:lnTo>
                <a:lnTo>
                  <a:pt x="2479783" y="313805"/>
                </a:lnTo>
                <a:lnTo>
                  <a:pt x="2439999" y="291955"/>
                </a:lnTo>
                <a:lnTo>
                  <a:pt x="2399774" y="270820"/>
                </a:lnTo>
                <a:lnTo>
                  <a:pt x="2359116" y="250409"/>
                </a:lnTo>
                <a:lnTo>
                  <a:pt x="2318033" y="230731"/>
                </a:lnTo>
                <a:lnTo>
                  <a:pt x="2276534" y="211794"/>
                </a:lnTo>
                <a:lnTo>
                  <a:pt x="2234628" y="193606"/>
                </a:lnTo>
                <a:lnTo>
                  <a:pt x="2192323" y="176177"/>
                </a:lnTo>
                <a:lnTo>
                  <a:pt x="2149628" y="159515"/>
                </a:lnTo>
                <a:lnTo>
                  <a:pt x="2106551" y="143628"/>
                </a:lnTo>
                <a:lnTo>
                  <a:pt x="2063102" y="128525"/>
                </a:lnTo>
                <a:lnTo>
                  <a:pt x="2019287" y="114214"/>
                </a:lnTo>
                <a:lnTo>
                  <a:pt x="1975117" y="100704"/>
                </a:lnTo>
                <a:lnTo>
                  <a:pt x="1930599" y="88004"/>
                </a:lnTo>
                <a:lnTo>
                  <a:pt x="1885742" y="76122"/>
                </a:lnTo>
                <a:lnTo>
                  <a:pt x="1840555" y="65067"/>
                </a:lnTo>
                <a:lnTo>
                  <a:pt x="1795046" y="54847"/>
                </a:lnTo>
                <a:lnTo>
                  <a:pt x="1749224" y="45470"/>
                </a:lnTo>
                <a:lnTo>
                  <a:pt x="1703098" y="36946"/>
                </a:lnTo>
                <a:lnTo>
                  <a:pt x="1656675" y="29283"/>
                </a:lnTo>
                <a:lnTo>
                  <a:pt x="1609965" y="22490"/>
                </a:lnTo>
                <a:lnTo>
                  <a:pt x="1562976" y="16574"/>
                </a:lnTo>
                <a:lnTo>
                  <a:pt x="1515716" y="11545"/>
                </a:lnTo>
                <a:lnTo>
                  <a:pt x="1468194" y="7412"/>
                </a:lnTo>
                <a:lnTo>
                  <a:pt x="1420420" y="4182"/>
                </a:lnTo>
                <a:lnTo>
                  <a:pt x="1372400" y="1864"/>
                </a:lnTo>
                <a:lnTo>
                  <a:pt x="1324144" y="467"/>
                </a:lnTo>
                <a:lnTo>
                  <a:pt x="1275661" y="0"/>
                </a:lnTo>
                <a:close/>
              </a:path>
            </a:pathLst>
          </a:custGeom>
          <a:solidFill>
            <a:srgbClr val="FD8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70476F-08B5-45F3-85E3-67B29B60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5F78DD-A078-0F4D-6B38-B35873D9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2D0AD9-BD82-AD2B-AA4B-D2E7D885A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F89C-6F75-4D14-AAAF-688A81A65A72}" type="datetimeFigureOut">
              <a:rPr lang="de-DE" smtClean="0"/>
              <a:t>08.05.2026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42DC3B-BC36-24A1-EFDD-93D90C013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C5259-816C-A7E7-DC64-0BB421826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8DC3-C2EE-43BE-8CB6-BCA4F55C2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3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362" y="2628412"/>
            <a:ext cx="3397250" cy="6926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1500" b="1" dirty="0">
                <a:solidFill>
                  <a:srgbClr val="FD895A"/>
                </a:solidFill>
                <a:latin typeface="Lucida Sans"/>
                <a:cs typeface="Lucida Sans"/>
              </a:rPr>
              <a:t>Die </a:t>
            </a:r>
            <a:r>
              <a:rPr sz="1500" b="1" dirty="0" err="1">
                <a:solidFill>
                  <a:srgbClr val="FD895A"/>
                </a:solidFill>
                <a:latin typeface="Lucida Sans"/>
                <a:cs typeface="Lucida Sans"/>
              </a:rPr>
              <a:t>Röm</a:t>
            </a:r>
            <a:r>
              <a:rPr sz="1500" b="1" dirty="0">
                <a:solidFill>
                  <a:srgbClr val="FD895A"/>
                </a:solidFill>
                <a:latin typeface="Lucida Sans"/>
                <a:cs typeface="Lucida Sans"/>
              </a:rPr>
              <a:t>.-kath. </a:t>
            </a:r>
            <a:r>
              <a:rPr sz="1500" b="1" spc="-5" dirty="0">
                <a:solidFill>
                  <a:srgbClr val="FD895A"/>
                </a:solidFill>
                <a:latin typeface="Lucida Sans"/>
                <a:cs typeface="Lucida Sans"/>
              </a:rPr>
              <a:t>Kirchengemeinde  </a:t>
            </a:r>
            <a:r>
              <a:rPr lang="de-DE" sz="1500" b="1" dirty="0">
                <a:solidFill>
                  <a:srgbClr val="FD895A"/>
                </a:solidFill>
                <a:latin typeface="Lucida Sans"/>
                <a:cs typeface="Lucida Sans"/>
              </a:rPr>
              <a:t>Wiesental Dreiländereck </a:t>
            </a:r>
            <a:r>
              <a:rPr sz="1500" b="1" spc="-5" dirty="0" err="1">
                <a:solidFill>
                  <a:srgbClr val="FD895A"/>
                </a:solidFill>
                <a:latin typeface="Lucida Sans"/>
                <a:cs typeface="Lucida Sans"/>
              </a:rPr>
              <a:t>sucht</a:t>
            </a:r>
            <a:r>
              <a:rPr sz="1500" b="1" spc="-5" dirty="0">
                <a:solidFill>
                  <a:srgbClr val="FD895A"/>
                </a:solidFill>
                <a:latin typeface="Lucida Sans"/>
                <a:cs typeface="Lucida Sans"/>
              </a:rPr>
              <a:t> </a:t>
            </a:r>
            <a:r>
              <a:rPr sz="1500" b="1" dirty="0">
                <a:solidFill>
                  <a:srgbClr val="FD895A"/>
                </a:solidFill>
                <a:latin typeface="Lucida Sans"/>
                <a:cs typeface="Lucida Sans"/>
              </a:rPr>
              <a:t>für </a:t>
            </a:r>
            <a:r>
              <a:rPr sz="1500" b="1" spc="-5" dirty="0" err="1">
                <a:solidFill>
                  <a:srgbClr val="FD895A"/>
                </a:solidFill>
                <a:latin typeface="Lucida Sans"/>
                <a:cs typeface="Lucida Sans"/>
              </a:rPr>
              <a:t>ihre</a:t>
            </a:r>
            <a:r>
              <a:rPr sz="1500" b="1" spc="-5" dirty="0">
                <a:solidFill>
                  <a:srgbClr val="FD895A"/>
                </a:solidFill>
                <a:latin typeface="Lucida Sans"/>
                <a:cs typeface="Lucida Sans"/>
              </a:rPr>
              <a:t>  </a:t>
            </a:r>
            <a:r>
              <a:rPr sz="1500" b="1" dirty="0">
                <a:solidFill>
                  <a:srgbClr val="FD895A"/>
                </a:solidFill>
                <a:latin typeface="Lucida Sans"/>
                <a:cs typeface="Lucida Sans"/>
              </a:rPr>
              <a:t>Kath.</a:t>
            </a:r>
            <a:r>
              <a:rPr sz="1500" b="1" spc="-10" dirty="0">
                <a:solidFill>
                  <a:srgbClr val="FD895A"/>
                </a:solidFill>
                <a:latin typeface="Lucida Sans"/>
                <a:cs typeface="Lucida Sans"/>
              </a:rPr>
              <a:t> </a:t>
            </a:r>
            <a:r>
              <a:rPr lang="de-DE" sz="1500" b="1" dirty="0">
                <a:solidFill>
                  <a:srgbClr val="FD895A"/>
                </a:solidFill>
                <a:latin typeface="Lucida Sans"/>
                <a:cs typeface="Lucida Sans"/>
              </a:rPr>
              <a:t>Kita </a:t>
            </a:r>
            <a:endParaRPr sz="15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362" y="3508876"/>
            <a:ext cx="5116373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solidFill>
                  <a:srgbClr val="151616"/>
                </a:solidFill>
                <a:latin typeface="Lucida Sans"/>
                <a:cs typeface="Lucida Sans"/>
              </a:rPr>
              <a:t>St. Michael, Weil am Rhein</a:t>
            </a:r>
            <a:endParaRPr sz="15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2100" b="1" spc="-5" dirty="0">
                <a:solidFill>
                  <a:srgbClr val="151616"/>
                </a:solidFill>
                <a:latin typeface="Lucida Sans"/>
                <a:cs typeface="Lucida Sans"/>
              </a:rPr>
              <a:t>Reinigungskraft als Krankheitsvertretung (Minijob)</a:t>
            </a:r>
            <a:endParaRPr sz="2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" dirty="0">
                <a:solidFill>
                  <a:srgbClr val="151616"/>
                </a:solidFill>
                <a:latin typeface="Lucida Sans"/>
                <a:cs typeface="Lucida Sans"/>
              </a:rPr>
              <a:t>(w/m/d)</a:t>
            </a:r>
            <a:r>
              <a:rPr lang="de-DE" sz="1500" spc="-5" dirty="0">
                <a:solidFill>
                  <a:srgbClr val="151616"/>
                </a:solidFill>
                <a:latin typeface="Lucida Sans"/>
                <a:cs typeface="Lucida Sans"/>
              </a:rPr>
              <a:t> </a:t>
            </a:r>
            <a:r>
              <a:rPr sz="1500" dirty="0">
                <a:solidFill>
                  <a:srgbClr val="151616"/>
                </a:solidFill>
                <a:latin typeface="Lucida Sans"/>
                <a:cs typeface="Lucida Sans"/>
              </a:rPr>
              <a:t>|</a:t>
            </a:r>
            <a:r>
              <a:rPr lang="de-DE" sz="1500" dirty="0">
                <a:solidFill>
                  <a:srgbClr val="151616"/>
                </a:solidFill>
                <a:latin typeface="Lucida Sans"/>
                <a:cs typeface="Lucida Sans"/>
              </a:rPr>
              <a:t> zunächst</a:t>
            </a:r>
            <a:r>
              <a:rPr sz="1500" dirty="0">
                <a:solidFill>
                  <a:srgbClr val="151616"/>
                </a:solidFill>
                <a:latin typeface="Lucida Sans"/>
                <a:cs typeface="Lucida Sans"/>
              </a:rPr>
              <a:t> </a:t>
            </a:r>
            <a:r>
              <a:rPr lang="de-DE" sz="1500" dirty="0">
                <a:solidFill>
                  <a:srgbClr val="151616"/>
                </a:solidFill>
                <a:latin typeface="Lucida Sans"/>
                <a:cs typeface="Lucida Sans"/>
              </a:rPr>
              <a:t>befristet bis 31.08.2026 – 6 Wstd. </a:t>
            </a:r>
            <a:endParaRPr sz="15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886" y="8762092"/>
            <a:ext cx="3162269" cy="142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3360">
              <a:lnSpc>
                <a:spcPct val="100000"/>
              </a:lnSpc>
              <a:spcBef>
                <a:spcPts val="100"/>
              </a:spcBef>
            </a:pPr>
            <a:r>
              <a:rPr lang="de-DE" sz="1300" b="1" dirty="0">
                <a:solidFill>
                  <a:srgbClr val="FFFFFF"/>
                </a:solidFill>
                <a:latin typeface="Lucida Sans"/>
                <a:cs typeface="Lucida Sans"/>
              </a:rPr>
              <a:t>Röm.-kath. Kirchengemeinde Wiesental-Dreiländereck </a:t>
            </a:r>
            <a:r>
              <a:rPr lang="de-DE" sz="1300" b="1" dirty="0" err="1">
                <a:solidFill>
                  <a:srgbClr val="FFFFFF"/>
                </a:solidFill>
                <a:latin typeface="Lucida Sans"/>
                <a:cs typeface="Lucida Sans"/>
              </a:rPr>
              <a:t>KdöR</a:t>
            </a:r>
            <a:endParaRPr lang="de-DE" sz="1300" b="1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213360">
              <a:lnSpc>
                <a:spcPct val="100000"/>
              </a:lnSpc>
              <a:spcBef>
                <a:spcPts val="100"/>
              </a:spcBef>
            </a:pPr>
            <a:r>
              <a:rPr lang="de-DE" sz="1300" spc="-5" dirty="0">
                <a:solidFill>
                  <a:srgbClr val="FFFFFF"/>
                </a:solidFill>
                <a:latin typeface="Lucida Sans"/>
                <a:cs typeface="Lucida Sans"/>
              </a:rPr>
              <a:t>Frau Nicole Mouttet-Ebner</a:t>
            </a:r>
          </a:p>
          <a:p>
            <a:pPr marL="12700" marR="21336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Lucida Sans"/>
                <a:cs typeface="Lucida Sans"/>
              </a:rPr>
              <a:t>Adolf-Müller-Str.</a:t>
            </a:r>
            <a:r>
              <a:rPr sz="1300" spc="-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"/>
                <a:cs typeface="Lucida Sans"/>
              </a:rPr>
              <a:t>5A</a:t>
            </a:r>
            <a:endParaRPr sz="1300" dirty="0">
              <a:latin typeface="Lucida Sans"/>
              <a:cs typeface="Lucida Sans"/>
            </a:endParaRPr>
          </a:p>
          <a:p>
            <a:pPr marL="12700" marR="87058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Lucida Sans"/>
                <a:cs typeface="Lucida Sans"/>
              </a:rPr>
              <a:t>79650 </a:t>
            </a:r>
            <a:r>
              <a:rPr sz="1300" dirty="0">
                <a:solidFill>
                  <a:srgbClr val="FFFFFF"/>
                </a:solidFill>
                <a:latin typeface="Lucida Sans"/>
                <a:cs typeface="Lucida Sans"/>
              </a:rPr>
              <a:t>Schopfheim  </a:t>
            </a:r>
            <a:endParaRPr lang="de-DE" sz="1300" dirty="0">
              <a:solidFill>
                <a:srgbClr val="FFFFFF"/>
              </a:solidFill>
              <a:latin typeface="Lucida Sans"/>
              <a:cs typeface="Lucida Sans"/>
            </a:endParaRPr>
          </a:p>
          <a:p>
            <a:pPr marL="12700" marR="870585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Lucida Sans"/>
                <a:cs typeface="Lucida Sans"/>
              </a:rPr>
              <a:t>Tel:</a:t>
            </a:r>
            <a:r>
              <a:rPr sz="13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"/>
                <a:cs typeface="Lucida Sans"/>
              </a:rPr>
              <a:t>07622/6760-</a:t>
            </a:r>
            <a:r>
              <a:rPr lang="de-DE" sz="1300" spc="-5" dirty="0">
                <a:solidFill>
                  <a:srgbClr val="FFFFFF"/>
                </a:solidFill>
                <a:latin typeface="Lucida Sans"/>
                <a:cs typeface="Lucida Sans"/>
              </a:rPr>
              <a:t>12</a:t>
            </a:r>
            <a:endParaRPr sz="13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Lucida Sans"/>
                <a:cs typeface="Lucida Sans"/>
              </a:rPr>
              <a:t>E-Mail:</a:t>
            </a:r>
            <a:r>
              <a:rPr sz="13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"/>
                <a:cs typeface="Lucida Sans"/>
              </a:rPr>
              <a:t>info@vst-schopfheim.de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308455" y="6950113"/>
            <a:ext cx="1603375" cy="88709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2190"/>
              </a:lnSpc>
              <a:spcBef>
                <a:spcPts val="345"/>
              </a:spcBef>
            </a:pPr>
            <a:r>
              <a:rPr sz="2000" b="1" dirty="0" err="1">
                <a:solidFill>
                  <a:srgbClr val="FFFFFF"/>
                </a:solidFill>
                <a:latin typeface="Lucida Sans"/>
                <a:cs typeface="Lucida Sans"/>
              </a:rPr>
              <a:t>Wir</a:t>
            </a:r>
            <a:r>
              <a:rPr sz="20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Lucida Sans"/>
                <a:cs typeface="Lucida Sans"/>
              </a:rPr>
              <a:t>freuen</a:t>
            </a:r>
            <a:r>
              <a:rPr sz="2000" b="1" dirty="0">
                <a:solidFill>
                  <a:srgbClr val="FFFFFF"/>
                </a:solidFill>
                <a:latin typeface="Lucida Sans"/>
                <a:cs typeface="Lucida Sans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Lucida Sans"/>
                <a:cs typeface="Lucida Sans"/>
              </a:rPr>
              <a:t>uns</a:t>
            </a:r>
            <a:r>
              <a:rPr sz="2000" b="1" dirty="0">
                <a:solidFill>
                  <a:srgbClr val="FFFFFF"/>
                </a:solidFill>
                <a:latin typeface="Lucida Sans"/>
                <a:cs typeface="Lucida Sans"/>
              </a:rPr>
              <a:t> auf</a:t>
            </a:r>
            <a:r>
              <a:rPr sz="2000" b="1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Lucida Sans"/>
                <a:cs typeface="Lucida Sans"/>
              </a:rPr>
              <a:t>Ihre</a:t>
            </a:r>
            <a:r>
              <a:rPr sz="2000" b="1" dirty="0">
                <a:solidFill>
                  <a:srgbClr val="FFFFFF"/>
                </a:solidFill>
                <a:latin typeface="Lucida Sans"/>
                <a:cs typeface="Lucida Sans"/>
              </a:rPr>
              <a:t>  </a:t>
            </a:r>
            <a:r>
              <a:rPr sz="2000" b="1" dirty="0" err="1">
                <a:solidFill>
                  <a:srgbClr val="FFFFFF"/>
                </a:solidFill>
                <a:latin typeface="Lucida Sans"/>
                <a:cs typeface="Lucida Sans"/>
              </a:rPr>
              <a:t>Bewerbung</a:t>
            </a:r>
            <a:r>
              <a:rPr sz="2000" b="1" dirty="0">
                <a:solidFill>
                  <a:srgbClr val="FFFFFF"/>
                </a:solidFill>
                <a:latin typeface="Lucida Sans"/>
                <a:cs typeface="Lucida Sans"/>
              </a:rPr>
              <a:t>!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79886" y="7993621"/>
            <a:ext cx="1673860" cy="614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165"/>
              </a:spcBef>
            </a:pP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Bitte </a:t>
            </a:r>
            <a:r>
              <a:rPr sz="1300" b="1" dirty="0" err="1">
                <a:solidFill>
                  <a:srgbClr val="FFFFFF"/>
                </a:solidFill>
                <a:latin typeface="Lucida Sans"/>
                <a:cs typeface="Lucida Sans"/>
              </a:rPr>
              <a:t>richten</a:t>
            </a: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Lucida Sans"/>
                <a:cs typeface="Lucida Sans"/>
              </a:rPr>
              <a:t>Sie  </a:t>
            </a:r>
            <a:r>
              <a:rPr sz="1300" b="1" dirty="0" err="1">
                <a:solidFill>
                  <a:srgbClr val="FFFFFF"/>
                </a:solidFill>
                <a:latin typeface="Lucida Sans"/>
                <a:cs typeface="Lucida Sans"/>
              </a:rPr>
              <a:t>Ihre</a:t>
            </a: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b="1" dirty="0" err="1">
                <a:solidFill>
                  <a:srgbClr val="FFFFFF"/>
                </a:solidFill>
                <a:latin typeface="Lucida Sans"/>
                <a:cs typeface="Lucida Sans"/>
              </a:rPr>
              <a:t>Bewerbung</a:t>
            </a:r>
            <a:r>
              <a:rPr sz="1300" b="1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bis  </a:t>
            </a:r>
            <a:r>
              <a:rPr lang="de-DE" sz="1300" b="1" dirty="0">
                <a:solidFill>
                  <a:srgbClr val="FFFFFF"/>
                </a:solidFill>
                <a:latin typeface="Lucida Sans"/>
                <a:cs typeface="Lucida Sans"/>
              </a:rPr>
              <a:t>24.05.2026 </a:t>
            </a: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300" b="1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00" b="1" dirty="0">
                <a:solidFill>
                  <a:srgbClr val="FFFFFF"/>
                </a:solidFill>
                <a:latin typeface="Lucida Sans"/>
                <a:cs typeface="Lucida Sans"/>
              </a:rPr>
              <a:t>die:</a:t>
            </a:r>
            <a:endParaRPr sz="1300" dirty="0">
              <a:latin typeface="Lucida Sans"/>
              <a:cs typeface="Lucida Sans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698735" y="3439455"/>
            <a:ext cx="821055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Lucida Sans"/>
                <a:cs typeface="Lucida Sans"/>
              </a:rPr>
              <a:t>ab</a:t>
            </a:r>
            <a:endParaRPr sz="1600" dirty="0">
              <a:latin typeface="Lucida Sans"/>
              <a:cs typeface="Lucida Sans"/>
            </a:endParaRPr>
          </a:p>
          <a:p>
            <a:pPr algn="ctr">
              <a:lnSpc>
                <a:spcPts val="2390"/>
              </a:lnSpc>
            </a:pPr>
            <a:r>
              <a:rPr lang="de-DE" sz="2000" b="1" dirty="0">
                <a:solidFill>
                  <a:srgbClr val="FFFFFF"/>
                </a:solidFill>
                <a:latin typeface="Lucida Sans"/>
                <a:cs typeface="Lucida Sans"/>
              </a:rPr>
              <a:t>sofort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254" name="object 5">
            <a:extLst>
              <a:ext uri="{FF2B5EF4-FFF2-40B4-BE49-F238E27FC236}">
                <a16:creationId xmlns:a16="http://schemas.microsoft.com/office/drawing/2014/main" id="{4EB1A211-F7C4-E7AE-1FA7-C4FE8A6AEC42}"/>
              </a:ext>
            </a:extLst>
          </p:cNvPr>
          <p:cNvSpPr txBox="1"/>
          <p:nvPr/>
        </p:nvSpPr>
        <p:spPr>
          <a:xfrm>
            <a:off x="579886" y="4940382"/>
            <a:ext cx="4436745" cy="1633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de-DE" sz="1500" b="1" dirty="0">
                <a:solidFill>
                  <a:srgbClr val="151616"/>
                </a:solidFill>
                <a:latin typeface="Lucida Sans"/>
              </a:rPr>
              <a:t>Ihre Aufgaben:</a:t>
            </a:r>
          </a:p>
          <a:p>
            <a:pPr marL="184150" marR="5080" indent="-171450" algn="just">
              <a:lnSpc>
                <a:spcPct val="120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151616"/>
                </a:solidFill>
                <a:latin typeface="Lucida Sans"/>
              </a:rPr>
              <a:t>Reinigung der Gruppenräume</a:t>
            </a:r>
          </a:p>
          <a:p>
            <a:pPr marL="184150" marR="5080" indent="-171450" algn="just">
              <a:lnSpc>
                <a:spcPct val="120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151616"/>
                </a:solidFill>
                <a:latin typeface="Lucida Sans"/>
              </a:rPr>
              <a:t>Reinigung der Sanitäranlagen</a:t>
            </a:r>
          </a:p>
          <a:p>
            <a:pPr marL="184150" marR="5080" indent="-171450" algn="just">
              <a:lnSpc>
                <a:spcPct val="120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151616"/>
                </a:solidFill>
                <a:latin typeface="Lucida Sans"/>
              </a:rPr>
              <a:t>Weitere Arbeiten nach Absprache mit der Einrichtungsleitung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DE" sz="1500" dirty="0">
              <a:latin typeface="Lucida Sans"/>
              <a:cs typeface="Lucida Sans"/>
            </a:endParaRPr>
          </a:p>
        </p:txBody>
      </p:sp>
      <p:sp>
        <p:nvSpPr>
          <p:cNvPr id="263" name="Rechteck 262"/>
          <p:cNvSpPr/>
          <p:nvPr/>
        </p:nvSpPr>
        <p:spPr>
          <a:xfrm>
            <a:off x="3742155" y="8599693"/>
            <a:ext cx="377825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200" dirty="0">
                <a:solidFill>
                  <a:prstClr val="white"/>
                </a:solidFill>
                <a:latin typeface="Lucida Sans" panose="020B0602030504020204" pitchFamily="34" charset="0"/>
              </a:rPr>
              <a:t>Fragen zur Tätigkeit beantwortet Ihnen gerne die Kindergartenleitung Frau </a:t>
            </a:r>
            <a:r>
              <a:rPr lang="de-DE" sz="1200" dirty="0" err="1">
                <a:solidFill>
                  <a:prstClr val="white"/>
                </a:solidFill>
                <a:latin typeface="Lucida Sans" panose="020B0602030504020204" pitchFamily="34" charset="0"/>
              </a:rPr>
              <a:t>Kolibaba</a:t>
            </a:r>
            <a:r>
              <a:rPr lang="de-DE" sz="1200" dirty="0">
                <a:solidFill>
                  <a:prstClr val="white"/>
                </a:solidFill>
                <a:latin typeface="Lucida Sans" panose="020B0602030504020204" pitchFamily="34" charset="0"/>
              </a:rPr>
              <a:t> unter Tel.:0762175098 oder </a:t>
            </a:r>
          </a:p>
          <a:p>
            <a:pPr lvl="0"/>
            <a:r>
              <a:rPr lang="de-DE" sz="1200" dirty="0">
                <a:solidFill>
                  <a:prstClr val="white"/>
                </a:solidFill>
                <a:latin typeface="Lucida Sans" panose="020B0602030504020204" pitchFamily="34" charset="0"/>
              </a:rPr>
              <a:t>E-Mail: kita-st.michael@kath-weil.de  </a:t>
            </a:r>
          </a:p>
          <a:p>
            <a:pPr lvl="0"/>
            <a:endParaRPr lang="de-DE" sz="1050" dirty="0">
              <a:solidFill>
                <a:prstClr val="white"/>
              </a:solidFill>
              <a:latin typeface="Lucida Sans" panose="020B0602030504020204" pitchFamily="34" charset="0"/>
            </a:endParaRPr>
          </a:p>
          <a:p>
            <a:pPr lvl="0"/>
            <a:r>
              <a:rPr lang="de-DE" sz="1200" dirty="0">
                <a:solidFill>
                  <a:prstClr val="white"/>
                </a:solidFill>
                <a:latin typeface="Lucida Sans" panose="020B0602030504020204" pitchFamily="34" charset="0"/>
              </a:rPr>
              <a:t>Eine ausführliche Stellenausschreibung  finden Sie auf unserer Homepage unter: </a:t>
            </a:r>
          </a:p>
          <a:p>
            <a:pPr lvl="0"/>
            <a:r>
              <a:rPr lang="de-DE" sz="1200" dirty="0">
                <a:solidFill>
                  <a:prstClr val="white"/>
                </a:solidFill>
                <a:latin typeface="Lucida Sans" panose="020B0602030504020204" pitchFamily="34" charset="0"/>
              </a:rPr>
              <a:t>www.vst-schopfheim.de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1" y="9810123"/>
            <a:ext cx="756000" cy="75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5C7DDF-8A19-4AE7-BD2F-03D614CA6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" y="332626"/>
            <a:ext cx="1349109" cy="205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9531F52B1EB94DB2EA9ECB1EEDD12A" ma:contentTypeVersion="15" ma:contentTypeDescription="Ein neues Dokument erstellen." ma:contentTypeScope="" ma:versionID="c0a9b38c1d3b2af67d50be750a6982ef">
  <xsd:schema xmlns:xsd="http://www.w3.org/2001/XMLSchema" xmlns:xs="http://www.w3.org/2001/XMLSchema" xmlns:p="http://schemas.microsoft.com/office/2006/metadata/properties" xmlns:ns2="e2b5ea5c-4233-4bb8-aa6f-de69fd70e49c" xmlns:ns3="f8a461f8-db22-446b-92ae-36cef1b75f14" targetNamespace="http://schemas.microsoft.com/office/2006/metadata/properties" ma:root="true" ma:fieldsID="20dc1519ca8f6db82224e2b4d67f7e62" ns2:_="" ns3:_="">
    <xsd:import namespace="e2b5ea5c-4233-4bb8-aa6f-de69fd70e49c"/>
    <xsd:import namespace="f8a461f8-db22-446b-92ae-36cef1b75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5ea5c-4233-4bb8-aa6f-de69fd70e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cf6bb2c9-8fb0-4c4b-9cad-a0323e6ce7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461f8-db22-446b-92ae-36cef1b75f1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a35a2c4-42e7-42bc-966c-edfe36e2e914}" ma:internalName="TaxCatchAll" ma:showField="CatchAllData" ma:web="f8a461f8-db22-446b-92ae-36cef1b75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a461f8-db22-446b-92ae-36cef1b75f14" xsi:nil="true"/>
    <lcf76f155ced4ddcb4097134ff3c332f xmlns="e2b5ea5c-4233-4bb8-aa6f-de69fd70e4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32C26-C14A-4BB7-A6E4-A81AA9C46DAF}">
  <ds:schemaRefs>
    <ds:schemaRef ds:uri="e2b5ea5c-4233-4bb8-aa6f-de69fd70e49c"/>
    <ds:schemaRef ds:uri="f8a461f8-db22-446b-92ae-36cef1b75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39CFB1-A4A0-45D6-8C01-53EA68DBEDD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8a461f8-db22-446b-92ae-36cef1b75f14"/>
    <ds:schemaRef ds:uri="http://purl.org/dc/elements/1.1/"/>
    <ds:schemaRef ds:uri="e2b5ea5c-4233-4bb8-aa6f-de69fd70e49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6F6FEF-0B4E-45D0-BE72-BB15EC9CEC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Benutzerdefiniert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Office Theme</vt:lpstr>
      <vt:lpstr>Benutzerdefiniertes 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240122_VST_Stellenanzeigen_Refresh_final - DINA4.indd</dc:title>
  <dc:creator>Schlobies Stefanie</dc:creator>
  <cp:lastModifiedBy>Schlobies Stefanie</cp:lastModifiedBy>
  <cp:revision>22</cp:revision>
  <cp:lastPrinted>2026-05-07T09:00:15Z</cp:lastPrinted>
  <dcterms:created xsi:type="dcterms:W3CDTF">2024-03-07T07:50:13Z</dcterms:created>
  <dcterms:modified xsi:type="dcterms:W3CDTF">2026-05-08T10:07:51Z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2024-03-07T00:00:00Z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2024-03-07T00:00:00Z</vt:filetime>
  </property>
  <property fmtid="{D5CDD505-2E9C-101B-9397-08002B2CF9AE}" pid="5" name="ContentTypeId">
    <vt:lpwstr>0x010100BE9531F52B1EB94DB2EA9ECB1EEDD12A</vt:lpwstr>
  </property>
  <property fmtid="{D5CDD505-2E9C-101B-9397-08002B2CF9AE}" pid="6" name="MediaServiceImageTags">
    <vt:lpwstr/>
  </property>
</Properties>
</file>